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31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55" y="909992"/>
            <a:ext cx="5843490" cy="8234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8" y="0"/>
            <a:ext cx="6172200" cy="1142976"/>
          </a:xfrm>
        </p:spPr>
        <p:txBody>
          <a:bodyPr>
            <a:noAutofit/>
          </a:bodyPr>
          <a:lstStyle/>
          <a:p>
            <a:pPr lvl="0"/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Телефоны экстренных служб</a:t>
            </a:r>
            <a:b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г. Нижнекамска</a:t>
            </a:r>
            <a:endParaRPr lang="ru-RU" sz="30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Телефоны экстренных служб г. Нижнекамска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24</cp:revision>
  <dcterms:created xsi:type="dcterms:W3CDTF">2013-12-06T09:01:52Z</dcterms:created>
  <dcterms:modified xsi:type="dcterms:W3CDTF">2014-02-18T09:39:07Z</dcterms:modified>
</cp:coreProperties>
</file>